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6" r:id="rId3"/>
    <p:sldId id="287" r:id="rId4"/>
    <p:sldId id="288" r:id="rId5"/>
    <p:sldId id="289" r:id="rId6"/>
    <p:sldId id="290" r:id="rId7"/>
    <p:sldId id="291" r:id="rId8"/>
    <p:sldId id="296" r:id="rId9"/>
    <p:sldId id="283" r:id="rId10"/>
    <p:sldId id="293" r:id="rId11"/>
    <p:sldId id="294" r:id="rId12"/>
    <p:sldId id="285" r:id="rId13"/>
    <p:sldId id="282" r:id="rId14"/>
    <p:sldId id="29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47D1AF"/>
    <a:srgbClr val="BBE0E3"/>
    <a:srgbClr val="0000FF"/>
    <a:srgbClr val="FF66FF"/>
    <a:srgbClr val="FF00FF"/>
    <a:srgbClr val="00CC66"/>
    <a:srgbClr val="FFFF00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291" autoAdjust="0"/>
  </p:normalViewPr>
  <p:slideViewPr>
    <p:cSldViewPr>
      <p:cViewPr varScale="1">
        <p:scale>
          <a:sx n="48" d="100"/>
          <a:sy n="48" d="100"/>
        </p:scale>
        <p:origin x="33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2E4AC53-42E6-43A3-8A00-E66520A6F34A}" type="datetimeFigureOut">
              <a:rPr lang="en-US"/>
              <a:pPr/>
              <a:t>10/29/2021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3CF7DEF-AD7C-4204-846D-2481398C89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E61AC2A-E2ED-44FE-9083-3CEEF9F176A3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F7DEF-AD7C-4204-846D-2481398C898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03491-5026-4997-A779-6E2852EECD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E94AB-A4E1-40CE-A6F2-9CFA38A13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50355-657E-42A7-BDA1-93709DF11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00341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56791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0994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F1CC-BCD4-47A8-9866-8B139470F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28B2-D797-4226-809E-593719111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5D907-6817-4330-8EE1-22A3D2850F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E9BC2-4F9A-4BFD-9207-BC99FD338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64749-DC48-40EC-A18A-B2FE530703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AC5D7-0C59-48B4-8939-FFFCC9ABFB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EECC1-70D5-4CA4-AD75-00C8D50CD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4AEB-0840-4AAD-BFC6-0A925996E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F123B9-E1B7-4F8A-8963-C43D21F9A6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5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" y="3194"/>
            <a:ext cx="9178746" cy="68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0600" y="3430597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01751" y="4372251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</a:t>
            </a:r>
          </a:p>
        </p:txBody>
      </p:sp>
    </p:spTree>
    <p:extLst>
      <p:ext uri="{BB962C8B-B14F-4D97-AF65-F5344CB8AC3E}">
        <p14:creationId xmlns:p14="http://schemas.microsoft.com/office/powerpoint/2010/main" val="253795262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70552" y="38100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122443" y="3352800"/>
            <a:ext cx="1295400" cy="1524000"/>
            <a:chOff x="533400" y="2743200"/>
            <a:chExt cx="1295400" cy="1524000"/>
          </a:xfrm>
        </p:grpSpPr>
        <p:sp>
          <p:nvSpPr>
            <p:cNvPr id="3158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59" name="TextBox 6"/>
            <p:cNvSpPr txBox="1">
              <a:spLocks noChangeArrowheads="1"/>
            </p:cNvSpPr>
            <p:nvPr/>
          </p:nvSpPr>
          <p:spPr bwMode="auto">
            <a:xfrm>
              <a:off x="533400" y="282526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>
            <a:off x="6088562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718506" y="3352800"/>
            <a:ext cx="1295400" cy="1524000"/>
            <a:chOff x="533400" y="2743200"/>
            <a:chExt cx="1295400" cy="1524000"/>
          </a:xfrm>
        </p:grpSpPr>
        <p:sp>
          <p:nvSpPr>
            <p:cNvPr id="3154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155" name="TextBox 6"/>
            <p:cNvSpPr txBox="1">
              <a:spLocks noChangeArrowheads="1"/>
            </p:cNvSpPr>
            <p:nvPr/>
          </p:nvSpPr>
          <p:spPr bwMode="auto">
            <a:xfrm>
              <a:off x="533400" y="28194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>
            <a:off x="4322952" y="51054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8781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157755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4399152" y="4600577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6042102" y="3886202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2122446" y="385445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7922944" y="43688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6649842" y="3962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2808243" y="38862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8404306" y="38862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4399152" y="42672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4399152" y="51054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2122446" y="436245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7947106" y="51816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2666561" y="24384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170552" y="3276600"/>
            <a:ext cx="1295400" cy="1524000"/>
            <a:chOff x="533400" y="2743200"/>
            <a:chExt cx="1295400" cy="1524000"/>
          </a:xfrm>
        </p:grpSpPr>
        <p:sp>
          <p:nvSpPr>
            <p:cNvPr id="3150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51" name="TextBox 6"/>
            <p:cNvSpPr txBox="1">
              <a:spLocks noChangeArrowheads="1"/>
            </p:cNvSpPr>
            <p:nvPr/>
          </p:nvSpPr>
          <p:spPr bwMode="auto">
            <a:xfrm>
              <a:off x="533400" y="28194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030948" y="3352800"/>
            <a:ext cx="1295400" cy="1524000"/>
            <a:chOff x="533400" y="2743200"/>
            <a:chExt cx="1295400" cy="1524000"/>
          </a:xfrm>
        </p:grpSpPr>
        <p:sp>
          <p:nvSpPr>
            <p:cNvPr id="3146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47" name="TextBox 6"/>
            <p:cNvSpPr txBox="1">
              <a:spLocks noChangeArrowheads="1"/>
            </p:cNvSpPr>
            <p:nvPr/>
          </p:nvSpPr>
          <p:spPr bwMode="auto">
            <a:xfrm>
              <a:off x="533400" y="28194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189354" y="1447800"/>
            <a:ext cx="942975" cy="1066800"/>
            <a:chOff x="336" y="1488"/>
            <a:chExt cx="594" cy="672"/>
          </a:xfrm>
        </p:grpSpPr>
        <p:cxnSp>
          <p:nvCxnSpPr>
            <p:cNvPr id="2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3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3144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45" name="Rectangle 93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0" name="Group 96"/>
          <p:cNvGrpSpPr>
            <a:grpSpLocks/>
          </p:cNvGrpSpPr>
          <p:nvPr/>
        </p:nvGrpSpPr>
        <p:grpSpPr bwMode="auto">
          <a:xfrm>
            <a:off x="3971691" y="1447800"/>
            <a:ext cx="942975" cy="1066800"/>
            <a:chOff x="336" y="1488"/>
            <a:chExt cx="594" cy="672"/>
          </a:xfrm>
        </p:grpSpPr>
        <p:cxnSp>
          <p:nvCxnSpPr>
            <p:cNvPr id="5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9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3140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41" name="Rectangle 100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38" name="Group 101"/>
          <p:cNvGrpSpPr>
            <a:grpSpLocks/>
          </p:cNvGrpSpPr>
          <p:nvPr/>
        </p:nvGrpSpPr>
        <p:grpSpPr bwMode="auto">
          <a:xfrm>
            <a:off x="6075557" y="1371600"/>
            <a:ext cx="942975" cy="1066800"/>
            <a:chOff x="336" y="1488"/>
            <a:chExt cx="594" cy="672"/>
          </a:xfrm>
        </p:grpSpPr>
        <p:cxnSp>
          <p:nvCxnSpPr>
            <p:cNvPr id="8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5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3136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37" name="Rectangle 105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42" name="Group 106"/>
          <p:cNvGrpSpPr>
            <a:grpSpLocks/>
          </p:cNvGrpSpPr>
          <p:nvPr/>
        </p:nvGrpSpPr>
        <p:grpSpPr bwMode="auto">
          <a:xfrm>
            <a:off x="8209157" y="1295400"/>
            <a:ext cx="942975" cy="1066800"/>
            <a:chOff x="336" y="1488"/>
            <a:chExt cx="594" cy="67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1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132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133" name="Rectangle 110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66536" y="2438402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33474" y="2472785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042468" y="2468565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193740" y="2390338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588678" y="238729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313491" y="2362202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699912" y="23622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55952" y="1447802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579752" y="2895602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351043" y="4724402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718506" y="38862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230623" y="436949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084952" y="38100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844056" y="3962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856352" y="38100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8" name="Straight Connector 42"/>
          <p:cNvCxnSpPr/>
          <p:nvPr/>
        </p:nvCxnSpPr>
        <p:spPr>
          <a:xfrm>
            <a:off x="2274846" y="52578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2"/>
          <p:cNvCxnSpPr/>
          <p:nvPr/>
        </p:nvCxnSpPr>
        <p:spPr>
          <a:xfrm>
            <a:off x="6060687" y="5181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2"/>
          <p:cNvCxnSpPr/>
          <p:nvPr/>
        </p:nvCxnSpPr>
        <p:spPr>
          <a:xfrm>
            <a:off x="7751955" y="5216525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2"/>
          <p:cNvCxnSpPr/>
          <p:nvPr/>
        </p:nvCxnSpPr>
        <p:spPr>
          <a:xfrm>
            <a:off x="4094352" y="43434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Text Box 8"/>
          <p:cNvSpPr txBox="1">
            <a:spLocks noChangeArrowheads="1"/>
          </p:cNvSpPr>
          <p:nvPr/>
        </p:nvSpPr>
        <p:spPr bwMode="auto">
          <a:xfrm>
            <a:off x="2351043" y="51816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69" name="Text Box 8"/>
          <p:cNvSpPr txBox="1">
            <a:spLocks noChangeArrowheads="1"/>
          </p:cNvSpPr>
          <p:nvPr/>
        </p:nvSpPr>
        <p:spPr bwMode="auto">
          <a:xfrm>
            <a:off x="4170552" y="4267202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0" name="Text Box 8"/>
          <p:cNvSpPr txBox="1">
            <a:spLocks noChangeArrowheads="1"/>
          </p:cNvSpPr>
          <p:nvPr/>
        </p:nvSpPr>
        <p:spPr bwMode="auto">
          <a:xfrm>
            <a:off x="3036843" y="3887788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2317586" y="4343402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7718506" y="434340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6229233" y="5110165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48399" y="4681655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6040242" y="4362695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947106" y="4692652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78" name="Text Box 8"/>
          <p:cNvSpPr txBox="1">
            <a:spLocks noChangeArrowheads="1"/>
          </p:cNvSpPr>
          <p:nvPr/>
        </p:nvSpPr>
        <p:spPr bwMode="auto">
          <a:xfrm>
            <a:off x="8632906" y="38862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A7178A2D-42BD-4C98-8172-801A54409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4991"/>
            <a:ext cx="4160520" cy="990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77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63" grpId="0"/>
      <p:bldP spid="64" grpId="0"/>
      <p:bldP spid="65" grpId="0"/>
      <p:bldP spid="66" grpId="0"/>
      <p:bldP spid="6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7168" grpId="0"/>
      <p:bldP spid="7169" grpId="0"/>
      <p:bldP spid="7170" grpId="0"/>
      <p:bldP spid="7171" grpId="0"/>
      <p:bldP spid="7172" grpId="0"/>
      <p:bldP spid="7173" grpId="0"/>
      <p:bldP spid="7174" grpId="0"/>
      <p:bldP spid="7175" grpId="0"/>
      <p:bldP spid="7177" grpId="0"/>
      <p:bldP spid="71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3"/>
          <p:cNvSpPr>
            <a:spLocks noChangeArrowheads="1"/>
          </p:cNvSpPr>
          <p:nvPr/>
        </p:nvSpPr>
        <p:spPr bwMode="auto">
          <a:xfrm>
            <a:off x="1554936" y="454008"/>
            <a:ext cx="720489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272" name="Rectangle 46"/>
          <p:cNvSpPr>
            <a:spLocks noChangeArrowheads="1"/>
          </p:cNvSpPr>
          <p:nvPr/>
        </p:nvSpPr>
        <p:spPr bwMode="auto">
          <a:xfrm>
            <a:off x="2382691" y="1913572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16091" y="2980372"/>
            <a:ext cx="3124200" cy="152400"/>
            <a:chOff x="1077292" y="3089603"/>
            <a:chExt cx="3124200" cy="1524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077292" y="3155623"/>
              <a:ext cx="31242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0584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19916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41252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10010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916091" y="3655992"/>
            <a:ext cx="990600" cy="152400"/>
            <a:chOff x="1077292" y="3765223"/>
            <a:chExt cx="990600" cy="1524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77292" y="3841423"/>
              <a:ext cx="9906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1991692" y="384142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1019018" y="384142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8" name="TextBox 55"/>
          <p:cNvSpPr txBox="1">
            <a:spLocks noChangeArrowheads="1"/>
          </p:cNvSpPr>
          <p:nvPr/>
        </p:nvSpPr>
        <p:spPr bwMode="auto">
          <a:xfrm>
            <a:off x="4072701" y="2304603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1279" name="TextBox 56"/>
          <p:cNvSpPr txBox="1">
            <a:spLocks noChangeArrowheads="1"/>
          </p:cNvSpPr>
          <p:nvPr/>
        </p:nvSpPr>
        <p:spPr bwMode="auto">
          <a:xfrm>
            <a:off x="2077891" y="3513774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</a:p>
        </p:txBody>
      </p:sp>
      <p:sp>
        <p:nvSpPr>
          <p:cNvPr id="11281" name="TextBox 58"/>
          <p:cNvSpPr txBox="1">
            <a:spLocks noChangeArrowheads="1"/>
          </p:cNvSpPr>
          <p:nvPr/>
        </p:nvSpPr>
        <p:spPr bwMode="auto">
          <a:xfrm>
            <a:off x="2154091" y="2827974"/>
            <a:ext cx="60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11282" name="TextBox 61"/>
          <p:cNvSpPr txBox="1">
            <a:spLocks noChangeArrowheads="1"/>
          </p:cNvSpPr>
          <p:nvPr/>
        </p:nvSpPr>
        <p:spPr bwMode="auto">
          <a:xfrm>
            <a:off x="3019217" y="385423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28"/>
          <p:cNvSpPr>
            <a:spLocks/>
          </p:cNvSpPr>
          <p:nvPr/>
        </p:nvSpPr>
        <p:spPr bwMode="auto">
          <a:xfrm rot="5400000" flipV="1">
            <a:off x="3347394" y="3382073"/>
            <a:ext cx="124985" cy="957758"/>
          </a:xfrm>
          <a:prstGeom prst="rightBrace">
            <a:avLst>
              <a:gd name="adj1" fmla="val 35111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28"/>
          <p:cNvSpPr>
            <a:spLocks/>
          </p:cNvSpPr>
          <p:nvPr/>
        </p:nvSpPr>
        <p:spPr bwMode="auto">
          <a:xfrm rot="5400000" flipH="1" flipV="1">
            <a:off x="4360698" y="1320563"/>
            <a:ext cx="217061" cy="3106273"/>
          </a:xfrm>
          <a:prstGeom prst="rightBrace">
            <a:avLst>
              <a:gd name="adj1" fmla="val 3876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5347880" y="4278328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55"/>
          <p:cNvSpPr txBox="1">
            <a:spLocks noChangeArrowheads="1"/>
          </p:cNvSpPr>
          <p:nvPr/>
        </p:nvSpPr>
        <p:spPr bwMode="auto">
          <a:xfrm>
            <a:off x="3654424" y="4655185"/>
            <a:ext cx="518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55"/>
          <p:cNvSpPr txBox="1">
            <a:spLocks noChangeArrowheads="1"/>
          </p:cNvSpPr>
          <p:nvPr/>
        </p:nvSpPr>
        <p:spPr bwMode="auto">
          <a:xfrm>
            <a:off x="4793827" y="5109107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3  = 12 (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55"/>
          <p:cNvSpPr txBox="1">
            <a:spLocks noChangeArrowheads="1"/>
          </p:cNvSpPr>
          <p:nvPr/>
        </p:nvSpPr>
        <p:spPr bwMode="auto">
          <a:xfrm>
            <a:off x="5331153" y="5563029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45904" y="805678"/>
            <a:ext cx="463976" cy="833293"/>
            <a:chOff x="4734892" y="1772797"/>
            <a:chExt cx="463976" cy="833293"/>
          </a:xfrm>
        </p:grpSpPr>
        <p:sp>
          <p:nvSpPr>
            <p:cNvPr id="4121" name="Text Box 8"/>
            <p:cNvSpPr txBox="1">
              <a:spLocks noChangeArrowheads="1"/>
            </p:cNvSpPr>
            <p:nvPr/>
          </p:nvSpPr>
          <p:spPr bwMode="auto">
            <a:xfrm>
              <a:off x="4741668" y="1772797"/>
              <a:ext cx="30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22" name="Text Box 8"/>
            <p:cNvSpPr txBox="1">
              <a:spLocks noChangeArrowheads="1"/>
            </p:cNvSpPr>
            <p:nvPr/>
          </p:nvSpPr>
          <p:spPr bwMode="auto">
            <a:xfrm>
              <a:off x="4741668" y="2144425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734892" y="2208213"/>
              <a:ext cx="30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8" grpId="0"/>
      <p:bldP spid="11279" grpId="0"/>
      <p:bldP spid="11281" grpId="0"/>
      <p:bldP spid="11282" grpId="0"/>
      <p:bldP spid="25" grpId="0" animBg="1"/>
      <p:bldP spid="26" grpId="0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1955600" y="2927828"/>
            <a:ext cx="1561823" cy="9144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Oval 7"/>
          <p:cNvSpPr>
            <a:spLocks noChangeArrowheads="1"/>
          </p:cNvSpPr>
          <p:nvPr/>
        </p:nvSpPr>
        <p:spPr bwMode="auto">
          <a:xfrm>
            <a:off x="1384495" y="85907"/>
            <a:ext cx="1811906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124" name="Picture 8" descr="WB01524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04775" flipH="1">
            <a:off x="7859715" y="5165727"/>
            <a:ext cx="113188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9"/>
          <p:cNvSpPr txBox="1">
            <a:spLocks noChangeArrowheads="1"/>
          </p:cNvSpPr>
          <p:nvPr/>
        </p:nvSpPr>
        <p:spPr bwMode="auto">
          <a:xfrm>
            <a:off x="3219981" y="281832"/>
            <a:ext cx="60060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7" name="TextBox 19"/>
          <p:cNvSpPr txBox="1">
            <a:spLocks noChangeArrowheads="1"/>
          </p:cNvSpPr>
          <p:nvPr/>
        </p:nvSpPr>
        <p:spPr bwMode="auto">
          <a:xfrm>
            <a:off x="6054411" y="1598158"/>
            <a:ext cx="40021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8" name="Rectangle 22"/>
          <p:cNvSpPr>
            <a:spLocks noChangeArrowheads="1"/>
          </p:cNvSpPr>
          <p:nvPr/>
        </p:nvSpPr>
        <p:spPr bwMode="auto">
          <a:xfrm>
            <a:off x="2260399" y="21658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129" name="TextBox 19"/>
          <p:cNvSpPr txBox="1">
            <a:spLocks noChangeArrowheads="1"/>
          </p:cNvSpPr>
          <p:nvPr/>
        </p:nvSpPr>
        <p:spPr bwMode="auto">
          <a:xfrm>
            <a:off x="3174800" y="2165830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50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0" name="Rectangle 28"/>
          <p:cNvSpPr>
            <a:spLocks noChangeArrowheads="1"/>
          </p:cNvSpPr>
          <p:nvPr/>
        </p:nvSpPr>
        <p:spPr bwMode="auto">
          <a:xfrm>
            <a:off x="2260399" y="30802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131" name="Rectangle 29"/>
          <p:cNvSpPr>
            <a:spLocks noChangeArrowheads="1"/>
          </p:cNvSpPr>
          <p:nvPr/>
        </p:nvSpPr>
        <p:spPr bwMode="auto">
          <a:xfrm>
            <a:off x="2260399" y="39946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5132" name="Rectangle 30"/>
          <p:cNvSpPr>
            <a:spLocks noChangeArrowheads="1"/>
          </p:cNvSpPr>
          <p:nvPr/>
        </p:nvSpPr>
        <p:spPr bwMode="auto">
          <a:xfrm>
            <a:off x="2260399" y="49090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5133" name="TextBox 19"/>
          <p:cNvSpPr txBox="1">
            <a:spLocks noChangeArrowheads="1"/>
          </p:cNvSpPr>
          <p:nvPr/>
        </p:nvSpPr>
        <p:spPr bwMode="auto">
          <a:xfrm>
            <a:off x="3174800" y="3080230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25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4" name="TextBox 19"/>
          <p:cNvSpPr txBox="1">
            <a:spLocks noChangeArrowheads="1"/>
          </p:cNvSpPr>
          <p:nvPr/>
        </p:nvSpPr>
        <p:spPr bwMode="auto">
          <a:xfrm>
            <a:off x="3174800" y="4070830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 25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5" name="TextBox 19"/>
          <p:cNvSpPr txBox="1">
            <a:spLocks noChangeArrowheads="1"/>
          </p:cNvSpPr>
          <p:nvPr/>
        </p:nvSpPr>
        <p:spPr bwMode="auto">
          <a:xfrm>
            <a:off x="3174800" y="4939193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giờ 10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00833" y="2391137"/>
            <a:ext cx="2635577" cy="2514600"/>
            <a:chOff x="4974966" y="2209800"/>
            <a:chExt cx="2635577" cy="2514600"/>
          </a:xfrm>
        </p:grpSpPr>
        <p:grpSp>
          <p:nvGrpSpPr>
            <p:cNvPr id="5136" name="Group 26"/>
            <p:cNvGrpSpPr>
              <a:grpSpLocks/>
            </p:cNvGrpSpPr>
            <p:nvPr/>
          </p:nvGrpSpPr>
          <p:grpSpPr bwMode="auto">
            <a:xfrm>
              <a:off x="4974966" y="2209800"/>
              <a:ext cx="2635577" cy="2514600"/>
              <a:chOff x="336" y="240"/>
              <a:chExt cx="1296" cy="1296"/>
            </a:xfrm>
          </p:grpSpPr>
          <p:grpSp>
            <p:nvGrpSpPr>
              <p:cNvPr id="5140" name="Group 27"/>
              <p:cNvGrpSpPr>
                <a:grpSpLocks/>
              </p:cNvGrpSpPr>
              <p:nvPr/>
            </p:nvGrpSpPr>
            <p:grpSpPr bwMode="auto">
              <a:xfrm>
                <a:off x="336" y="240"/>
                <a:ext cx="1296" cy="1296"/>
                <a:chOff x="336" y="240"/>
                <a:chExt cx="1296" cy="1296"/>
              </a:xfrm>
            </p:grpSpPr>
            <p:grpSp>
              <p:nvGrpSpPr>
                <p:cNvPr id="5153" name="Group 28"/>
                <p:cNvGrpSpPr>
                  <a:grpSpLocks/>
                </p:cNvGrpSpPr>
                <p:nvPr/>
              </p:nvGrpSpPr>
              <p:grpSpPr bwMode="auto">
                <a:xfrm>
                  <a:off x="336" y="240"/>
                  <a:ext cx="1296" cy="1296"/>
                  <a:chOff x="384" y="624"/>
                  <a:chExt cx="1296" cy="1296"/>
                </a:xfrm>
              </p:grpSpPr>
              <p:sp>
                <p:nvSpPr>
                  <p:cNvPr id="515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624"/>
                    <a:ext cx="1296" cy="129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5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720"/>
                    <a:ext cx="1104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154" name="Oval 31"/>
                <p:cNvSpPr>
                  <a:spLocks noChangeArrowheads="1"/>
                </p:cNvSpPr>
                <p:nvPr/>
              </p:nvSpPr>
              <p:spPr bwMode="auto">
                <a:xfrm>
                  <a:off x="960" y="816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1" name="Text Box 32"/>
              <p:cNvSpPr txBox="1">
                <a:spLocks noChangeArrowheads="1"/>
              </p:cNvSpPr>
              <p:nvPr/>
            </p:nvSpPr>
            <p:spPr bwMode="auto">
              <a:xfrm>
                <a:off x="864" y="336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5142" name="Text Box 33"/>
              <p:cNvSpPr txBox="1">
                <a:spLocks noChangeArrowheads="1"/>
              </p:cNvSpPr>
              <p:nvPr/>
            </p:nvSpPr>
            <p:spPr bwMode="auto">
              <a:xfrm>
                <a:off x="624" y="384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5143" name="Text Box 34"/>
              <p:cNvSpPr txBox="1">
                <a:spLocks noChangeArrowheads="1"/>
              </p:cNvSpPr>
              <p:nvPr/>
            </p:nvSpPr>
            <p:spPr bwMode="auto">
              <a:xfrm>
                <a:off x="480" y="100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144" name="Text Box 35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5145" name="Text Box 36"/>
              <p:cNvSpPr txBox="1">
                <a:spLocks noChangeArrowheads="1"/>
              </p:cNvSpPr>
              <p:nvPr/>
            </p:nvSpPr>
            <p:spPr bwMode="auto">
              <a:xfrm>
                <a:off x="480" y="576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5146" name="Text Box 37"/>
              <p:cNvSpPr txBox="1">
                <a:spLocks noChangeArrowheads="1"/>
              </p:cNvSpPr>
              <p:nvPr/>
            </p:nvSpPr>
            <p:spPr bwMode="auto">
              <a:xfrm>
                <a:off x="384" y="76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5147" name="Text Box 38"/>
              <p:cNvSpPr txBox="1">
                <a:spLocks noChangeArrowheads="1"/>
              </p:cNvSpPr>
              <p:nvPr/>
            </p:nvSpPr>
            <p:spPr bwMode="auto">
              <a:xfrm>
                <a:off x="864" y="124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5148" name="Text Box 39"/>
              <p:cNvSpPr txBox="1">
                <a:spLocks noChangeArrowheads="1"/>
              </p:cNvSpPr>
              <p:nvPr/>
            </p:nvSpPr>
            <p:spPr bwMode="auto">
              <a:xfrm>
                <a:off x="1104" y="1200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149" name="Text Box 40"/>
              <p:cNvSpPr txBox="1">
                <a:spLocks noChangeArrowheads="1"/>
              </p:cNvSpPr>
              <p:nvPr/>
            </p:nvSpPr>
            <p:spPr bwMode="auto">
              <a:xfrm>
                <a:off x="1248" y="100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50" name="Text Box 41"/>
              <p:cNvSpPr txBox="1">
                <a:spLocks noChangeArrowheads="1"/>
              </p:cNvSpPr>
              <p:nvPr/>
            </p:nvSpPr>
            <p:spPr bwMode="auto">
              <a:xfrm>
                <a:off x="1344" y="76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151" name="Text Box 42"/>
              <p:cNvSpPr txBox="1">
                <a:spLocks noChangeArrowheads="1"/>
              </p:cNvSpPr>
              <p:nvPr/>
            </p:nvSpPr>
            <p:spPr bwMode="auto">
              <a:xfrm>
                <a:off x="1296" y="576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152" name="Text Box 43"/>
              <p:cNvSpPr txBox="1">
                <a:spLocks noChangeArrowheads="1"/>
              </p:cNvSpPr>
              <p:nvPr/>
            </p:nvSpPr>
            <p:spPr bwMode="auto">
              <a:xfrm>
                <a:off x="1104" y="384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137" name="AutoShape 44"/>
            <p:cNvSpPr>
              <a:spLocks noChangeArrowheads="1"/>
            </p:cNvSpPr>
            <p:nvPr/>
          </p:nvSpPr>
          <p:spPr bwMode="auto">
            <a:xfrm rot="-3000183">
              <a:off x="6287515" y="3104897"/>
              <a:ext cx="457200" cy="250136"/>
            </a:xfrm>
            <a:prstGeom prst="rightArrow">
              <a:avLst>
                <a:gd name="adj1" fmla="val 50000"/>
                <a:gd name="adj2" fmla="val 58536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8" name="AutoShape 67"/>
            <p:cNvSpPr>
              <a:spLocks noChangeArrowheads="1"/>
            </p:cNvSpPr>
            <p:nvPr/>
          </p:nvSpPr>
          <p:spPr bwMode="auto">
            <a:xfrm rot="3764638">
              <a:off x="6178383" y="3653920"/>
              <a:ext cx="533400" cy="97614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9" name="Oval 176"/>
            <p:cNvSpPr>
              <a:spLocks noChangeArrowheads="1"/>
            </p:cNvSpPr>
            <p:nvPr/>
          </p:nvSpPr>
          <p:spPr bwMode="auto">
            <a:xfrm>
              <a:off x="6245065" y="3350443"/>
              <a:ext cx="195228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" y="3194"/>
            <a:ext cx="9178746" cy="68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0600" y="3430597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</a:p>
        </p:txBody>
      </p:sp>
      <p:pic>
        <p:nvPicPr>
          <p:cNvPr id="1026" name="Picture 2" descr="Gold Glitter Sticker - Gold Glitter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35814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old Glitter Sticker - Gold Glitter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0537"/>
            <a:ext cx="4038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847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5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7" y="3098221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cùng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52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127"/>
            <a:ext cx="9220200" cy="690741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+ 12  =  36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2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5" y="352291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4" y="4271226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4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7" y="351214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10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24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9"/>
            <a:ext cx="264598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48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6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21" y="3202601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4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379363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065251" y="-14478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 err="1">
                    <a:solidFill>
                      <a:schemeClr val="bg1"/>
                    </a:solidFill>
                  </a:rPr>
                  <a:t>Sông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Hàn</a:t>
                </a:r>
                <a:endParaRPr lang="en-US" sz="4800" b="1" dirty="0">
                  <a:solidFill>
                    <a:schemeClr val="bg1"/>
                  </a:solidFill>
                </a:endParaRPr>
              </a:p>
              <a:p>
                <a:r>
                  <a:rPr lang="en-US" sz="4800" b="1" dirty="0" err="1">
                    <a:solidFill>
                      <a:schemeClr val="bg1"/>
                    </a:solidFill>
                  </a:rPr>
                  <a:t>Đà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Nẵng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607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0" y="-22588"/>
            <a:ext cx="9174118" cy="68805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3" y="4417149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3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9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2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7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5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3" y="2681613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24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</a:t>
            </a:r>
            <a:r>
              <a:rPr lang="en-US" b="1" dirty="0" err="1">
                <a:solidFill>
                  <a:srgbClr val="002060"/>
                </a:solidFill>
              </a:rPr>
              <a:t>x</a:t>
            </a:r>
            <a:r>
              <a:rPr lang="en-US" b="1" dirty="0">
                <a:solidFill>
                  <a:srgbClr val="002060"/>
                </a:solidFill>
              </a:rPr>
              <a:t> 6 =  30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3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9849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solidFill>
                      <a:schemeClr val="bg1"/>
                    </a:solidFill>
                  </a:rPr>
                  <a:t>Cầu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Rồng</a:t>
                </a:r>
                <a:endParaRPr lang="en-US" sz="48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800" b="1" dirty="0" err="1">
                    <a:solidFill>
                      <a:schemeClr val="bg1"/>
                    </a:solidFill>
                  </a:rPr>
                  <a:t>Đà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Nẵng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739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96"/>
            <a:ext cx="9351818" cy="68389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70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3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6" y="382382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9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2" y="382382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9" y="2681613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40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9" y="2681613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30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– 25 =  15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 err="1"/>
                <a:t>Công</a:t>
              </a:r>
              <a:r>
                <a:rPr lang="en-US" sz="4800" b="1" dirty="0"/>
                <a:t> </a:t>
              </a:r>
              <a:r>
                <a:rPr lang="en-US" sz="4800" b="1" dirty="0" err="1"/>
                <a:t>viên</a:t>
              </a:r>
              <a:r>
                <a:rPr lang="en-US" sz="4800" b="1" dirty="0"/>
                <a:t> </a:t>
              </a:r>
              <a:r>
                <a:rPr lang="en-US" sz="4800" b="1" dirty="0" err="1"/>
                <a:t>Châu</a:t>
              </a:r>
              <a:r>
                <a:rPr lang="en-US" sz="4800" b="1" dirty="0"/>
                <a:t> Á</a:t>
              </a:r>
            </a:p>
            <a:p>
              <a:r>
                <a:rPr lang="en-US" sz="4800" b="1" dirty="0" err="1"/>
                <a:t>Đà</a:t>
              </a:r>
              <a:r>
                <a:rPr lang="en-US" sz="4800" b="1" dirty="0"/>
                <a:t> </a:t>
              </a:r>
              <a:r>
                <a:rPr lang="en-US" sz="4800" b="1" dirty="0" err="1"/>
                <a:t>Nẵng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69794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7740"/>
            <a:ext cx="9606023" cy="6901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2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5" y="352291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4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7" y="351214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10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50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89910" y="2369939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40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28165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80 – X  =  30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60121" y="4549013"/>
              <a:ext cx="6116782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/>
                <a:t>Cầu</a:t>
              </a:r>
              <a:r>
                <a:rPr lang="en-US" sz="4800" dirty="0"/>
                <a:t> </a:t>
              </a:r>
              <a:r>
                <a:rPr lang="en-US" sz="4800" dirty="0" err="1"/>
                <a:t>Tình</a:t>
              </a:r>
              <a:r>
                <a:rPr lang="en-US" sz="4800" dirty="0"/>
                <a:t> </a:t>
              </a:r>
              <a:r>
                <a:rPr lang="en-US" sz="4800" dirty="0" err="1"/>
                <a:t>Yêu</a:t>
              </a:r>
              <a:endParaRPr lang="en-US" sz="4800" dirty="0"/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</a:rPr>
                <a:t>Đà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Nẵng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3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34"/>
          <p:cNvSpPr>
            <a:spLocks noEditPoints="1"/>
          </p:cNvSpPr>
          <p:nvPr/>
        </p:nvSpPr>
        <p:spPr bwMode="auto">
          <a:xfrm>
            <a:off x="6160354" y="3637534"/>
            <a:ext cx="521528" cy="247718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A071FA-6D8C-42FB-8B54-768AEAD33DBD}"/>
              </a:ext>
            </a:extLst>
          </p:cNvPr>
          <p:cNvSpPr txBox="1"/>
          <p:nvPr/>
        </p:nvSpPr>
        <p:spPr>
          <a:xfrm>
            <a:off x="1457181" y="1796263"/>
            <a:ext cx="6277809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29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10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27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		   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(3)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lang="en-US" sz="27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2057400" y="504991"/>
            <a:ext cx="4160520" cy="990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3F1D98A-C563-473A-A2C6-B5983687FF4B}"/>
              </a:ext>
            </a:extLst>
          </p:cNvPr>
          <p:cNvSpPr txBox="1">
            <a:spLocks/>
          </p:cNvSpPr>
          <p:nvPr/>
        </p:nvSpPr>
        <p:spPr>
          <a:xfrm>
            <a:off x="2057400" y="1981200"/>
            <a:ext cx="6858000" cy="333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b="1" kern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+ 12 = 36                   b/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= 30</a:t>
            </a:r>
          </a:p>
          <a:p>
            <a:pPr marL="0" indent="0">
              <a:buNone/>
            </a:pPr>
            <a:endParaRPr lang="en-US" b="1" kern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25 = 15                    d/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 = 5</a:t>
            </a:r>
          </a:p>
          <a:p>
            <a:pPr marL="0" indent="0">
              <a:buNone/>
            </a:pPr>
            <a:endParaRPr lang="en-US" b="1" kern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e/ 80 –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                   g/ 42 :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2057400" y="504991"/>
            <a:ext cx="4160520" cy="990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BFCCBEF8-5006-4CFE-96C5-50EF16C80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82536"/>
            <a:ext cx="274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+ 12 = 36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29845F30-34DE-4E1F-9B56-6E7F8416F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2268286"/>
            <a:ext cx="16240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 =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DA8A7A1A-9073-48DF-B573-83CE3304A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73" y="1957531"/>
            <a:ext cx="274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= 30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C19BF7CC-3354-4594-8382-F41082570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616438"/>
            <a:ext cx="358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25 = 15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2FCFEE08-3960-4BCB-8F4C-FC1A1097F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73" y="3591433"/>
            <a:ext cx="3124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: 7 = 5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E58CE332-D973-4063-9B1A-9BC515118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368913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 =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656C9B82-52CC-4519-8B61-067A026C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73" y="4324858"/>
            <a:ext cx="2819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=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F9F2D820-CC82-4F62-9F53-948C8F5CB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83" y="5462421"/>
            <a:ext cx="373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– X = 30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0AA94879-1B35-45BA-88F6-BD6076F58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556" y="5437416"/>
            <a:ext cx="3124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X = 7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39471E74-E35E-4EF4-81A7-73AC7315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85" y="6091071"/>
            <a:ext cx="26146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   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0EBA2E28-E511-44F4-A1E6-EDF1965B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356" y="6123216"/>
            <a:ext cx="2819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31" name="Text Box 24">
            <a:extLst>
              <a:ext uri="{FF2B5EF4-FFF2-40B4-BE49-F238E27FC236}">
                <a16:creationId xmlns:a16="http://schemas.microsoft.com/office/drawing/2014/main" id="{33DF6226-8FFC-4BE8-B868-A2F47491C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7" y="2620711"/>
            <a:ext cx="2682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 =</a:t>
            </a:r>
          </a:p>
        </p:txBody>
      </p:sp>
      <p:sp>
        <p:nvSpPr>
          <p:cNvPr id="32" name="Text Box 26">
            <a:extLst>
              <a:ext uri="{FF2B5EF4-FFF2-40B4-BE49-F238E27FC236}">
                <a16:creationId xmlns:a16="http://schemas.microsoft.com/office/drawing/2014/main" id="{7ADB9422-4F5F-4A3A-B3AC-5B1EB211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73" y="2271856"/>
            <a:ext cx="140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=</a:t>
            </a:r>
          </a:p>
        </p:txBody>
      </p:sp>
      <p:sp>
        <p:nvSpPr>
          <p:cNvPr id="33" name="Text Box 27">
            <a:extLst>
              <a:ext uri="{FF2B5EF4-FFF2-40B4-BE49-F238E27FC236}">
                <a16:creationId xmlns:a16="http://schemas.microsoft.com/office/drawing/2014/main" id="{AB63199E-C1DF-42BA-8AF6-4F4EB080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3959338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 =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A31F524B-A8E5-44B2-8673-0BA36A24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73" y="3934333"/>
            <a:ext cx="140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EEA2E53F-D5BA-4B16-B37B-8288A4320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83" y="5805321"/>
            <a:ext cx="1943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   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36" name="Text Box 33">
            <a:extLst>
              <a:ext uri="{FF2B5EF4-FFF2-40B4-BE49-F238E27FC236}">
                <a16:creationId xmlns:a16="http://schemas.microsoft.com/office/drawing/2014/main" id="{0F21DB03-A8D8-415B-A9B6-01C32BAE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356" y="5780316"/>
            <a:ext cx="15636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37" name="Text Box 34">
            <a:extLst>
              <a:ext uri="{FF2B5EF4-FFF2-40B4-BE49-F238E27FC236}">
                <a16:creationId xmlns:a16="http://schemas.microsoft.com/office/drawing/2014/main" id="{AD652C98-7214-48AE-BCAC-4429808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073" y="2652856"/>
            <a:ext cx="274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773AB6-D808-4FA4-A54D-6E3FBE6C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2253997"/>
            <a:ext cx="1371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36 - 12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5E770-1A1D-47DB-AF48-AA18ABC9A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021" y="6113689"/>
            <a:ext cx="3889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381806-BEEB-4C9A-B5FB-BC658A519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956" y="5780314"/>
            <a:ext cx="1143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4B001B-C64E-4F85-B0D7-90E2C704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173" y="4353431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082580-E315-43D6-86CD-8BA571F4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173" y="3945446"/>
            <a:ext cx="977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</a:t>
            </a:r>
            <a:endParaRPr lang="en-US" altLang="en-US" sz="28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6E2562-3B08-42CB-B2E6-5B3A1DAC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861" y="2681429"/>
            <a:ext cx="5318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231069-591F-4D8C-AA4C-85D66D67E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73" y="2271856"/>
            <a:ext cx="104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6</a:t>
            </a:r>
            <a:endParaRPr lang="en-US" altLang="en-US" sz="28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1B5268-BC65-4EEA-A4EA-CC556B782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685" y="6119644"/>
            <a:ext cx="6842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04F1174-3D4C-4E1C-9E30-6E3D08D8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21" y="5805319"/>
            <a:ext cx="12747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– 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5F8E2-6937-4C70-A574-41E3054E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4359386"/>
            <a:ext cx="83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BF40D7-635A-47FE-8078-39C237AC5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978386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FD4380-8B6E-4341-AFD2-5AAAE1568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261118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1490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442</Words>
  <Application>Microsoft Office PowerPoint</Application>
  <PresentationFormat>On-screen Show (4:3)</PresentationFormat>
  <Paragraphs>163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Times New Roman</vt:lpstr>
      <vt:lpstr>Default Design</vt:lpstr>
      <vt:lpstr>Office 主题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hhhh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Quận Gò Vấp Trường Tiểu học Minh Khai Lớp: Ba 5</dc:title>
  <dc:creator>@@@</dc:creator>
  <cp:lastModifiedBy>Lê Bích Mai</cp:lastModifiedBy>
  <cp:revision>448</cp:revision>
  <dcterms:created xsi:type="dcterms:W3CDTF">2007-10-12T16:54:26Z</dcterms:created>
  <dcterms:modified xsi:type="dcterms:W3CDTF">2021-10-29T02:01:10Z</dcterms:modified>
</cp:coreProperties>
</file>